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1.jpe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2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3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4.jpe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5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6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7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8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4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6.jpe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8.jpe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9.jpe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10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861" y="0"/>
            <a:ext cx="18264277" cy="10287000"/>
          </a:xfrm>
          <a:custGeom>
            <a:avLst/>
            <a:gdLst/>
            <a:ahLst/>
            <a:cxnLst/>
            <a:rect r="r" b="b" t="t" l="l"/>
            <a:pathLst>
              <a:path h="10287000" w="18264277">
                <a:moveTo>
                  <a:pt x="0" y="0"/>
                </a:moveTo>
                <a:lnTo>
                  <a:pt x="18264278" y="0"/>
                </a:lnTo>
                <a:lnTo>
                  <a:pt x="1826427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1213"/>
            <a:ext cx="18377116" cy="10339567"/>
          </a:xfrm>
          <a:custGeom>
            <a:avLst/>
            <a:gdLst/>
            <a:ahLst/>
            <a:cxnLst/>
            <a:rect r="r" b="b" t="t" l="l"/>
            <a:pathLst>
              <a:path h="10339567" w="18377116">
                <a:moveTo>
                  <a:pt x="0" y="0"/>
                </a:moveTo>
                <a:lnTo>
                  <a:pt x="18377116" y="0"/>
                </a:lnTo>
                <a:lnTo>
                  <a:pt x="18377116" y="10339566"/>
                </a:lnTo>
                <a:lnTo>
                  <a:pt x="0" y="10339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4242"/>
            <a:ext cx="18364601" cy="10321568"/>
          </a:xfrm>
          <a:custGeom>
            <a:avLst/>
            <a:gdLst/>
            <a:ahLst/>
            <a:cxnLst/>
            <a:rect r="r" b="b" t="t" l="l"/>
            <a:pathLst>
              <a:path h="10321568" w="18364601">
                <a:moveTo>
                  <a:pt x="0" y="0"/>
                </a:moveTo>
                <a:lnTo>
                  <a:pt x="18364601" y="0"/>
                </a:lnTo>
                <a:lnTo>
                  <a:pt x="18364601" y="10321568"/>
                </a:lnTo>
                <a:lnTo>
                  <a:pt x="0" y="103215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6958" y="0"/>
            <a:ext cx="18400454" cy="10319831"/>
          </a:xfrm>
          <a:custGeom>
            <a:avLst/>
            <a:gdLst/>
            <a:ahLst/>
            <a:cxnLst/>
            <a:rect r="r" b="b" t="t" l="l"/>
            <a:pathLst>
              <a:path h="10319831" w="18400454">
                <a:moveTo>
                  <a:pt x="0" y="0"/>
                </a:moveTo>
                <a:lnTo>
                  <a:pt x="18400454" y="0"/>
                </a:lnTo>
                <a:lnTo>
                  <a:pt x="18400454" y="10319831"/>
                </a:lnTo>
                <a:lnTo>
                  <a:pt x="0" y="1031983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45133"/>
            <a:ext cx="18391890" cy="10416694"/>
          </a:xfrm>
          <a:custGeom>
            <a:avLst/>
            <a:gdLst/>
            <a:ahLst/>
            <a:cxnLst/>
            <a:rect r="r" b="b" t="t" l="l"/>
            <a:pathLst>
              <a:path h="10416694" w="18391890">
                <a:moveTo>
                  <a:pt x="0" y="0"/>
                </a:moveTo>
                <a:lnTo>
                  <a:pt x="18391890" y="0"/>
                </a:lnTo>
                <a:lnTo>
                  <a:pt x="18391890" y="10416694"/>
                </a:lnTo>
                <a:lnTo>
                  <a:pt x="0" y="104166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3" t="0" r="-143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 descr="Upscale Image"/>
          <p:cNvSpPr/>
          <p:nvPr/>
        </p:nvSpPr>
        <p:spPr>
          <a:xfrm flipH="false" flipV="false" rot="0">
            <a:off x="0" y="19050"/>
            <a:ext cx="18395583" cy="10309191"/>
          </a:xfrm>
          <a:custGeom>
            <a:avLst/>
            <a:gdLst/>
            <a:ahLst/>
            <a:cxnLst/>
            <a:rect r="r" b="b" t="t" l="l"/>
            <a:pathLst>
              <a:path h="10309191" w="18395583">
                <a:moveTo>
                  <a:pt x="0" y="0"/>
                </a:moveTo>
                <a:lnTo>
                  <a:pt x="18395583" y="0"/>
                </a:lnTo>
                <a:lnTo>
                  <a:pt x="18395583" y="10309191"/>
                </a:lnTo>
                <a:lnTo>
                  <a:pt x="0" y="103091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157" y="0"/>
            <a:ext cx="18375964" cy="10338918"/>
          </a:xfrm>
          <a:custGeom>
            <a:avLst/>
            <a:gdLst/>
            <a:ahLst/>
            <a:cxnLst/>
            <a:rect r="r" b="b" t="t" l="l"/>
            <a:pathLst>
              <a:path h="10338918" w="18375964">
                <a:moveTo>
                  <a:pt x="0" y="0"/>
                </a:moveTo>
                <a:lnTo>
                  <a:pt x="18375963" y="0"/>
                </a:lnTo>
                <a:lnTo>
                  <a:pt x="18375963" y="10338918"/>
                </a:lnTo>
                <a:lnTo>
                  <a:pt x="0" y="10338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494"/>
            <a:ext cx="18303125" cy="10278506"/>
          </a:xfrm>
          <a:custGeom>
            <a:avLst/>
            <a:gdLst/>
            <a:ahLst/>
            <a:cxnLst/>
            <a:rect r="r" b="b" t="t" l="l"/>
            <a:pathLst>
              <a:path h="10278506" w="18303125">
                <a:moveTo>
                  <a:pt x="0" y="0"/>
                </a:moveTo>
                <a:lnTo>
                  <a:pt x="18303125" y="0"/>
                </a:lnTo>
                <a:lnTo>
                  <a:pt x="18303125" y="10278506"/>
                </a:lnTo>
                <a:lnTo>
                  <a:pt x="0" y="102785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631"/>
            <a:ext cx="18435600" cy="10368752"/>
          </a:xfrm>
          <a:custGeom>
            <a:avLst/>
            <a:gdLst/>
            <a:ahLst/>
            <a:cxnLst/>
            <a:rect r="r" b="b" t="t" l="l"/>
            <a:pathLst>
              <a:path h="10368752" w="18435600">
                <a:moveTo>
                  <a:pt x="0" y="0"/>
                </a:moveTo>
                <a:lnTo>
                  <a:pt x="18435600" y="0"/>
                </a:lnTo>
                <a:lnTo>
                  <a:pt x="18435600" y="10368752"/>
                </a:lnTo>
                <a:lnTo>
                  <a:pt x="0" y="103687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 descr="Upscale Image"/>
          <p:cNvSpPr/>
          <p:nvPr/>
        </p:nvSpPr>
        <p:spPr>
          <a:xfrm flipH="false" flipV="false" rot="0">
            <a:off x="0" y="0"/>
            <a:ext cx="18444829" cy="10375216"/>
          </a:xfrm>
          <a:custGeom>
            <a:avLst/>
            <a:gdLst/>
            <a:ahLst/>
            <a:cxnLst/>
            <a:rect r="r" b="b" t="t" l="l"/>
            <a:pathLst>
              <a:path h="10375216" w="18444829">
                <a:moveTo>
                  <a:pt x="0" y="0"/>
                </a:moveTo>
                <a:lnTo>
                  <a:pt x="18444829" y="0"/>
                </a:lnTo>
                <a:lnTo>
                  <a:pt x="18444829" y="10375216"/>
                </a:lnTo>
                <a:lnTo>
                  <a:pt x="0" y="1037521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86" y="0"/>
            <a:ext cx="18423081" cy="10373972"/>
          </a:xfrm>
          <a:custGeom>
            <a:avLst/>
            <a:gdLst/>
            <a:ahLst/>
            <a:cxnLst/>
            <a:rect r="r" b="b" t="t" l="l"/>
            <a:pathLst>
              <a:path h="10373972" w="18423081">
                <a:moveTo>
                  <a:pt x="0" y="0"/>
                </a:moveTo>
                <a:lnTo>
                  <a:pt x="18423082" y="0"/>
                </a:lnTo>
                <a:lnTo>
                  <a:pt x="18423082" y="10373972"/>
                </a:lnTo>
                <a:lnTo>
                  <a:pt x="0" y="103739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6681"/>
            <a:ext cx="18431906" cy="10381414"/>
          </a:xfrm>
          <a:custGeom>
            <a:avLst/>
            <a:gdLst/>
            <a:ahLst/>
            <a:cxnLst/>
            <a:rect r="r" b="b" t="t" l="l"/>
            <a:pathLst>
              <a:path h="10381414" w="18431906">
                <a:moveTo>
                  <a:pt x="0" y="0"/>
                </a:moveTo>
                <a:lnTo>
                  <a:pt x="18431906" y="0"/>
                </a:lnTo>
                <a:lnTo>
                  <a:pt x="18431906" y="10381414"/>
                </a:lnTo>
                <a:lnTo>
                  <a:pt x="0" y="103814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-32901"/>
            <a:ext cx="18386277" cy="10408436"/>
          </a:xfrm>
          <a:custGeom>
            <a:avLst/>
            <a:gdLst/>
            <a:ahLst/>
            <a:cxnLst/>
            <a:rect r="r" b="b" t="t" l="l"/>
            <a:pathLst>
              <a:path h="10408436" w="18386277">
                <a:moveTo>
                  <a:pt x="0" y="0"/>
                </a:moveTo>
                <a:lnTo>
                  <a:pt x="18386277" y="0"/>
                </a:lnTo>
                <a:lnTo>
                  <a:pt x="18386277" y="10408436"/>
                </a:lnTo>
                <a:lnTo>
                  <a:pt x="0" y="104084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373" y="0"/>
            <a:ext cx="18268627" cy="10396524"/>
          </a:xfrm>
          <a:custGeom>
            <a:avLst/>
            <a:gdLst/>
            <a:ahLst/>
            <a:cxnLst/>
            <a:rect r="r" b="b" t="t" l="l"/>
            <a:pathLst>
              <a:path h="10396524" w="18268627">
                <a:moveTo>
                  <a:pt x="0" y="0"/>
                </a:moveTo>
                <a:lnTo>
                  <a:pt x="18268627" y="0"/>
                </a:lnTo>
                <a:lnTo>
                  <a:pt x="18268627" y="10396524"/>
                </a:lnTo>
                <a:lnTo>
                  <a:pt x="0" y="103965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8" t="0" r="-478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8494"/>
            <a:ext cx="18372179" cy="10317285"/>
          </a:xfrm>
          <a:custGeom>
            <a:avLst/>
            <a:gdLst/>
            <a:ahLst/>
            <a:cxnLst/>
            <a:rect r="r" b="b" t="t" l="l"/>
            <a:pathLst>
              <a:path h="10317285" w="18372179">
                <a:moveTo>
                  <a:pt x="0" y="0"/>
                </a:moveTo>
                <a:lnTo>
                  <a:pt x="18372179" y="0"/>
                </a:lnTo>
                <a:lnTo>
                  <a:pt x="18372179" y="10317285"/>
                </a:lnTo>
                <a:lnTo>
                  <a:pt x="0" y="103172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2249761">
            <a:off x="-3169413" y="-6785773"/>
            <a:ext cx="30418717" cy="26120396"/>
          </a:xfrm>
          <a:custGeom>
            <a:avLst/>
            <a:gdLst/>
            <a:ahLst/>
            <a:cxnLst/>
            <a:rect r="r" b="b" t="t" l="l"/>
            <a:pathLst>
              <a:path h="26120396" w="30418717">
                <a:moveTo>
                  <a:pt x="0" y="0"/>
                </a:moveTo>
                <a:lnTo>
                  <a:pt x="30418717" y="0"/>
                </a:lnTo>
                <a:lnTo>
                  <a:pt x="30418717" y="26120396"/>
                </a:lnTo>
                <a:lnTo>
                  <a:pt x="0" y="261203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402" t="0" r="-14402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4223" y="0"/>
            <a:ext cx="18388858" cy="10327668"/>
          </a:xfrm>
          <a:custGeom>
            <a:avLst/>
            <a:gdLst/>
            <a:ahLst/>
            <a:cxnLst/>
            <a:rect r="r" b="b" t="t" l="l"/>
            <a:pathLst>
              <a:path h="10327668" w="18388858">
                <a:moveTo>
                  <a:pt x="0" y="0"/>
                </a:moveTo>
                <a:lnTo>
                  <a:pt x="18388858" y="0"/>
                </a:lnTo>
                <a:lnTo>
                  <a:pt x="18388858" y="10327668"/>
                </a:lnTo>
                <a:lnTo>
                  <a:pt x="0" y="1032766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DAGf5XuaF9g</dc:identifier>
  <dcterms:modified xsi:type="dcterms:W3CDTF">2011-08-01T06:04:30Z</dcterms:modified>
  <cp:revision>1</cp:revision>
  <dc:title>FULL MEASURE</dc:title>
</cp:coreProperties>
</file>